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X0M+h9EvdMKWL/eD5UiV2b+n7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4" Type="http://schemas.openxmlformats.org/officeDocument/2006/relationships/slide" Target="slides/slide3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6c3e444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156c3e444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6c3e444d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156c3e444d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9e8e64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229e8e64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1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F:\2022\ALAA\Slides\1.png1"/>
          <p:cNvPicPr preferRelativeResize="0"/>
          <p:nvPr/>
        </p:nvPicPr>
        <p:blipFill rotWithShape="1">
          <a:blip r:embed="rId4">
            <a:alphaModFix/>
          </a:blip>
          <a:srcRect l="25431" t="5640" r="19350" b="29277"/>
          <a:stretch/>
        </p:blipFill>
        <p:spPr>
          <a:xfrm>
            <a:off x="6494780" y="-186055"/>
            <a:ext cx="4806950" cy="566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Cloud"/>
          <p:cNvPicPr preferRelativeResize="0"/>
          <p:nvPr/>
        </p:nvPicPr>
        <p:blipFill rotWithShape="1">
          <a:blip r:embed="rId5">
            <a:alphaModFix/>
          </a:blip>
          <a:srcRect l="3894" t="26159" r="3458" b="19887"/>
          <a:stretch/>
        </p:blipFill>
        <p:spPr>
          <a:xfrm>
            <a:off x="6033135" y="3386455"/>
            <a:ext cx="59372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F:\2022\ALAA\Logo Assets\PNG\Sticker.pngSticker"/>
          <p:cNvPicPr preferRelativeResize="0"/>
          <p:nvPr/>
        </p:nvPicPr>
        <p:blipFill rotWithShape="1">
          <a:blip r:embed="rId6">
            <a:alphaModFix/>
          </a:blip>
          <a:srcRect l="8517" t="20087" r="9724" b="22676"/>
          <a:stretch/>
        </p:blipFill>
        <p:spPr>
          <a:xfrm>
            <a:off x="164465" y="1562735"/>
            <a:ext cx="5595620" cy="39173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6649720" y="4748530"/>
            <a:ext cx="4704080" cy="13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yo-NG" sz="8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Yoruba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56c3e444d6_0_0" descr="F:\2022\ALAA\Slides\Assets\Bottom tag.pngBottom ta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t="81863" r="8966"/>
          <a:stretch/>
        </p:blipFill>
        <p:spPr>
          <a:xfrm>
            <a:off x="519430" y="5430520"/>
            <a:ext cx="10970400" cy="12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56c3e444d6_0_0"/>
          <p:cNvSpPr txBox="1">
            <a:spLocks noGrp="1"/>
          </p:cNvSpPr>
          <p:nvPr>
            <p:ph type="title" idx="4294967295"/>
          </p:nvPr>
        </p:nvSpPr>
        <p:spPr>
          <a:xfrm>
            <a:off x="2238928" y="894121"/>
            <a:ext cx="78003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ct val="100000"/>
              <a:buFont typeface="Arial"/>
              <a:buNone/>
            </a:pPr>
            <a:r>
              <a:rPr lang="en-US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AFRICAN LANGUAGE ACADEMY AUSTRALIA  202</a:t>
            </a:r>
            <a:r>
              <a:rPr lang="yo-NG" b="1" dirty="0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dirty="0">
              <a:solidFill>
                <a:srgbClr val="5196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56c3e444d6_0_0"/>
          <p:cNvSpPr/>
          <p:nvPr/>
        </p:nvSpPr>
        <p:spPr>
          <a:xfrm>
            <a:off x="2051122" y="2630128"/>
            <a:ext cx="828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structured set of lessons to give beginners a basic level of understanding and conversational skills in </a:t>
            </a:r>
            <a:r>
              <a:rPr lang="yo-NG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Yorùbá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56c3e444d6_0_0"/>
          <p:cNvSpPr/>
          <p:nvPr/>
        </p:nvSpPr>
        <p:spPr>
          <a:xfrm>
            <a:off x="2690164" y="3912618"/>
            <a:ext cx="4132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Lesson 3</a:t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Naming parts of the body in </a:t>
            </a:r>
            <a:r>
              <a:rPr lang="yo-N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Yoruba Language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Building Vocabulary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2000"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156c3e444d6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00" y="773164"/>
            <a:ext cx="5207000" cy="460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56c3e444d6_0_7"/>
          <p:cNvSpPr/>
          <p:nvPr/>
        </p:nvSpPr>
        <p:spPr>
          <a:xfrm>
            <a:off x="2185700" y="1445025"/>
            <a:ext cx="225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Agbari orí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forehead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56c3e444d6_0_7"/>
          <p:cNvSpPr/>
          <p:nvPr/>
        </p:nvSpPr>
        <p:spPr>
          <a:xfrm>
            <a:off x="1728500" y="2066300"/>
            <a:ext cx="30531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yo-NG" sz="2000" b="1" dirty="0">
                <a:solidFill>
                  <a:schemeClr val="dk1"/>
                </a:solidFill>
                <a:latin typeface="Calibri"/>
                <a:sym typeface="Calibri"/>
              </a:rPr>
              <a:t>Ojú</a:t>
            </a:r>
            <a:r>
              <a:rPr lang="en-US" dirty="0"/>
              <a:t>-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yo-NG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Ojú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03" name="Google Shape;103;g156c3e444d6_0_7"/>
          <p:cNvSpPr/>
          <p:nvPr/>
        </p:nvSpPr>
        <p:spPr>
          <a:xfrm>
            <a:off x="2066056" y="2566841"/>
            <a:ext cx="1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56c3e444d6_0_7"/>
          <p:cNvSpPr/>
          <p:nvPr/>
        </p:nvSpPr>
        <p:spPr>
          <a:xfrm>
            <a:off x="7965395" y="1475800"/>
            <a:ext cx="265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Irun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hair </a:t>
            </a: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156c3e444d6_0_7"/>
          <p:cNvSpPr/>
          <p:nvPr/>
        </p:nvSpPr>
        <p:spPr>
          <a:xfrm>
            <a:off x="7965397" y="2066300"/>
            <a:ext cx="279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Pẹpẹ ojú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eyelashes</a:t>
            </a: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56c3e444d6_0_7"/>
          <p:cNvSpPr/>
          <p:nvPr/>
        </p:nvSpPr>
        <p:spPr>
          <a:xfrm>
            <a:off x="8398323" y="2877375"/>
            <a:ext cx="343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Etí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ears </a:t>
            </a: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56c3e444d6_0_7"/>
          <p:cNvSpPr/>
          <p:nvPr/>
        </p:nvSpPr>
        <p:spPr>
          <a:xfrm>
            <a:off x="8222692" y="3932592"/>
            <a:ext cx="311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Imú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nose/noses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56c3e444d6_0_7"/>
          <p:cNvSpPr/>
          <p:nvPr/>
        </p:nvSpPr>
        <p:spPr>
          <a:xfrm>
            <a:off x="3098583" y="5197011"/>
            <a:ext cx="722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Ẹnu-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mouth          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</a:t>
            </a:r>
            <a:r>
              <a:rPr lang="yo-NG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ọrùn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neck</a:t>
            </a: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56c3e444d6_0_7"/>
          <p:cNvSpPr/>
          <p:nvPr/>
        </p:nvSpPr>
        <p:spPr>
          <a:xfrm>
            <a:off x="1610525" y="3250150"/>
            <a:ext cx="623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Ètè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lips </a:t>
            </a:r>
            <a:endParaRPr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56c3e444d6_0_7"/>
          <p:cNvSpPr/>
          <p:nvPr/>
        </p:nvSpPr>
        <p:spPr>
          <a:xfrm>
            <a:off x="2126692" y="4034325"/>
            <a:ext cx="60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agbon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156c3e444d6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4622" y="2223285"/>
            <a:ext cx="1608379" cy="23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56c3e444d6_0_7"/>
          <p:cNvSpPr txBox="1"/>
          <p:nvPr/>
        </p:nvSpPr>
        <p:spPr>
          <a:xfrm>
            <a:off x="2657650" y="-82600"/>
            <a:ext cx="95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dirty="0"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yo-NG" sz="3900" dirty="0">
                <a:solidFill>
                  <a:srgbClr val="519615"/>
                </a:solidFill>
                <a:latin typeface="Calibri"/>
                <a:ea typeface="Calibri"/>
                <a:cs typeface="Calibri"/>
                <a:sym typeface="Calibri"/>
              </a:rPr>
              <a:t>Orí </a:t>
            </a:r>
            <a:r>
              <a:rPr lang="en-US" sz="3900" dirty="0">
                <a:solidFill>
                  <a:srgbClr val="519615"/>
                </a:solidFill>
                <a:latin typeface="Calibri"/>
                <a:ea typeface="Calibri"/>
                <a:cs typeface="Calibri"/>
                <a:sym typeface="Calibri"/>
              </a:rPr>
              <a:t>- The Head</a:t>
            </a:r>
            <a:endParaRPr sz="3900" dirty="0">
              <a:solidFill>
                <a:srgbClr val="5196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9e8e6441d_0_0"/>
          <p:cNvSpPr/>
          <p:nvPr/>
        </p:nvSpPr>
        <p:spPr>
          <a:xfrm>
            <a:off x="1000500" y="1336225"/>
            <a:ext cx="3823500" cy="5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Ìka owó </a:t>
            </a: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fingers</a:t>
            </a: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Ìka kan</a:t>
            </a: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one finger</a:t>
            </a: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Àtàǹpàkò </a:t>
            </a: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thumb</a:t>
            </a: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yo-NG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Ọrùn owó-</a:t>
            </a: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wrist</a:t>
            </a: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229e8e6441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4081" y="387452"/>
            <a:ext cx="4340226" cy="58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29e8e6441d_0_0"/>
          <p:cNvSpPr txBox="1"/>
          <p:nvPr/>
        </p:nvSpPr>
        <p:spPr>
          <a:xfrm>
            <a:off x="780300" y="136775"/>
            <a:ext cx="3179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yo-NG" sz="3500" dirty="0">
                <a:solidFill>
                  <a:srgbClr val="519615"/>
                </a:solidFill>
                <a:latin typeface="Calibri"/>
                <a:ea typeface="Calibri"/>
                <a:cs typeface="Calibri"/>
                <a:sym typeface="Calibri"/>
              </a:rPr>
              <a:t>Owó </a:t>
            </a:r>
            <a:r>
              <a:rPr lang="en-US" sz="3500" dirty="0">
                <a:solidFill>
                  <a:srgbClr val="519615"/>
                </a:solidFill>
                <a:latin typeface="Calibri"/>
                <a:ea typeface="Calibri"/>
                <a:cs typeface="Calibri"/>
                <a:sym typeface="Calibri"/>
              </a:rPr>
              <a:t>- Hand</a:t>
            </a:r>
            <a:endParaRPr sz="3500" dirty="0">
              <a:solidFill>
                <a:srgbClr val="5196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29e8e6441d_0_0"/>
          <p:cNvSpPr txBox="1"/>
          <p:nvPr/>
        </p:nvSpPr>
        <p:spPr>
          <a:xfrm>
            <a:off x="4500000" y="4284000"/>
            <a:ext cx="772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g229e8e6441d_0_0"/>
          <p:cNvCxnSpPr/>
          <p:nvPr/>
        </p:nvCxnSpPr>
        <p:spPr>
          <a:xfrm rot="10800000" flipH="1">
            <a:off x="3636000" y="1350000"/>
            <a:ext cx="2916000" cy="88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g229e8e6441d_0_0"/>
          <p:cNvCxnSpPr/>
          <p:nvPr/>
        </p:nvCxnSpPr>
        <p:spPr>
          <a:xfrm rot="10800000" flipH="1">
            <a:off x="3672006" y="3222139"/>
            <a:ext cx="1908000" cy="38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g229e8e6441d_0_0"/>
          <p:cNvCxnSpPr/>
          <p:nvPr/>
        </p:nvCxnSpPr>
        <p:spPr>
          <a:xfrm rot="10800000" flipH="1">
            <a:off x="3672000" y="5778000"/>
            <a:ext cx="3402000" cy="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 descr="F:\2022\ALAA\Slides\Assets\Bottom tag.pngBottom t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1863" r="8967"/>
          <a:stretch/>
        </p:blipFill>
        <p:spPr>
          <a:xfrm>
            <a:off x="519430" y="5430520"/>
            <a:ext cx="10970260" cy="12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2606201" y="1543670"/>
            <a:ext cx="78003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9615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519615"/>
                </a:solidFill>
                <a:latin typeface="Arial"/>
                <a:ea typeface="Arial"/>
                <a:cs typeface="Arial"/>
                <a:sym typeface="Arial"/>
              </a:rPr>
              <a:t>End of lesson 3</a:t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4719023" y="2607940"/>
            <a:ext cx="35746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yo-NG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Ìparí kíláàsì kẹta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951455" y="3131160"/>
            <a:ext cx="91098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**The only way to be conversant in a language is to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speaking**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AFRICAN LANGUAGE ACADEMY AUSTRALIA  2023</vt:lpstr>
      <vt:lpstr>PowerPoint Presentation</vt:lpstr>
      <vt:lpstr>PowerPoint Presentation</vt:lpstr>
      <vt:lpstr>End of lesson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Boniface</dc:creator>
  <cp:lastModifiedBy>Dapo Olukomaiya</cp:lastModifiedBy>
  <cp:revision>2</cp:revision>
  <dcterms:created xsi:type="dcterms:W3CDTF">2022-08-08T18:00:00Z</dcterms:created>
  <dcterms:modified xsi:type="dcterms:W3CDTF">2023-04-08T03:05:40Z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A9AA08721DA3435E84EACAE1C9C14535</vt:lpwstr>
  </property>
  <property fmtid="{D5CDD505-2E9C-101B-9397-08002B2CF9AE}" pid="3" name="KSOProductBuildVer">
    <vt:lpwstr>1033-11.2.0.11254</vt:lpwstr>
  </property>
</Properties>
</file>